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66" r:id="rId4"/>
    <p:sldId id="258" r:id="rId5"/>
    <p:sldId id="257" r:id="rId6"/>
    <p:sldId id="269" r:id="rId7"/>
    <p:sldId id="264" r:id="rId8"/>
    <p:sldId id="259" r:id="rId9"/>
    <p:sldId id="261" r:id="rId10"/>
    <p:sldId id="262" r:id="rId11"/>
    <p:sldId id="263" r:id="rId12"/>
    <p:sldId id="272" r:id="rId13"/>
    <p:sldId id="265" r:id="rId14"/>
    <p:sldId id="271" r:id="rId15"/>
    <p:sldId id="270" r:id="rId16"/>
    <p:sldId id="273" r:id="rId17"/>
    <p:sldId id="276" r:id="rId18"/>
    <p:sldId id="274" r:id="rId19"/>
    <p:sldId id="275" r:id="rId20"/>
    <p:sldId id="277" r:id="rId21"/>
    <p:sldId id="278" r:id="rId22"/>
    <p:sldId id="279" r:id="rId2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000000"/>
          </p15:clr>
        </p15:guide>
        <p15:guide id="2" pos="67" userDrawn="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72"/>
      </p:cViewPr>
      <p:guideLst>
        <p:guide orient="horz"/>
        <p:guide pos="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HYA SNSACD" userId="d0c6437a-5294-4367-ad60-95333b984709" providerId="ADAL" clId="{B86E7AED-0168-40E1-865D-4581ADA20487}"/>
    <pc:docChg chg="custSel addSld modSld sldOrd">
      <pc:chgData name="NITHYA SNSACD" userId="d0c6437a-5294-4367-ad60-95333b984709" providerId="ADAL" clId="{B86E7AED-0168-40E1-865D-4581ADA20487}" dt="2023-12-10T14:50:56.439" v="190" actId="1076"/>
      <pc:docMkLst>
        <pc:docMk/>
      </pc:docMkLst>
      <pc:sldChg chg="addSp delSp modSp mod">
        <pc:chgData name="NITHYA SNSACD" userId="d0c6437a-5294-4367-ad60-95333b984709" providerId="ADAL" clId="{B86E7AED-0168-40E1-865D-4581ADA20487}" dt="2023-12-10T14:45:18.017" v="105" actId="1076"/>
        <pc:sldMkLst>
          <pc:docMk/>
          <pc:sldMk cId="0" sldId="256"/>
        </pc:sldMkLst>
        <pc:spChg chg="del">
          <ac:chgData name="NITHYA SNSACD" userId="d0c6437a-5294-4367-ad60-95333b984709" providerId="ADAL" clId="{B86E7AED-0168-40E1-865D-4581ADA20487}" dt="2023-12-10T14:15:50.464" v="9" actId="478"/>
          <ac:spMkLst>
            <pc:docMk/>
            <pc:sldMk cId="0" sldId="256"/>
            <ac:spMk id="12" creationId="{24B7FDA4-766D-4E36-840D-D3F4DD214073}"/>
          </ac:spMkLst>
        </pc:spChg>
        <pc:picChg chg="del">
          <ac:chgData name="NITHYA SNSACD" userId="d0c6437a-5294-4367-ad60-95333b984709" providerId="ADAL" clId="{B86E7AED-0168-40E1-865D-4581ADA20487}" dt="2023-12-10T14:15:14.855" v="0" actId="478"/>
          <ac:picMkLst>
            <pc:docMk/>
            <pc:sldMk cId="0" sldId="256"/>
            <ac:picMk id="1028" creationId="{5FAE50B9-6065-4978-B80A-A01D028EF8ED}"/>
          </ac:picMkLst>
        </pc:picChg>
        <pc:picChg chg="add del mod">
          <ac:chgData name="NITHYA SNSACD" userId="d0c6437a-5294-4367-ad60-95333b984709" providerId="ADAL" clId="{B86E7AED-0168-40E1-865D-4581ADA20487}" dt="2023-12-10T14:41:50.426" v="83" actId="478"/>
          <ac:picMkLst>
            <pc:docMk/>
            <pc:sldMk cId="0" sldId="256"/>
            <ac:picMk id="2050" creationId="{8B1D2BD7-E9E6-DF8B-1E95-10EF6AE3B481}"/>
          </ac:picMkLst>
        </pc:picChg>
        <pc:picChg chg="add del mod">
          <ac:chgData name="NITHYA SNSACD" userId="d0c6437a-5294-4367-ad60-95333b984709" providerId="ADAL" clId="{B86E7AED-0168-40E1-865D-4581ADA20487}" dt="2023-12-10T14:42:49.650" v="88" actId="478"/>
          <ac:picMkLst>
            <pc:docMk/>
            <pc:sldMk cId="0" sldId="256"/>
            <ac:picMk id="2052" creationId="{1A408336-0282-8F67-B34C-3447D40C71D3}"/>
          </ac:picMkLst>
        </pc:picChg>
        <pc:picChg chg="add del mod">
          <ac:chgData name="NITHYA SNSACD" userId="d0c6437a-5294-4367-ad60-95333b984709" providerId="ADAL" clId="{B86E7AED-0168-40E1-865D-4581ADA20487}" dt="2023-12-10T14:43:40.483" v="93" actId="478"/>
          <ac:picMkLst>
            <pc:docMk/>
            <pc:sldMk cId="0" sldId="256"/>
            <ac:picMk id="2054" creationId="{C1AACE1B-4B67-26B6-8B34-0CBD6871F4F2}"/>
          </ac:picMkLst>
        </pc:picChg>
        <pc:picChg chg="add del mod">
          <ac:chgData name="NITHYA SNSACD" userId="d0c6437a-5294-4367-ad60-95333b984709" providerId="ADAL" clId="{B86E7AED-0168-40E1-865D-4581ADA20487}" dt="2023-12-10T14:44:31.367" v="101" actId="478"/>
          <ac:picMkLst>
            <pc:docMk/>
            <pc:sldMk cId="0" sldId="256"/>
            <ac:picMk id="2056" creationId="{E72A1A8D-29B6-AA0C-11A9-1EA1A1E53588}"/>
          </ac:picMkLst>
        </pc:picChg>
        <pc:picChg chg="add mod">
          <ac:chgData name="NITHYA SNSACD" userId="d0c6437a-5294-4367-ad60-95333b984709" providerId="ADAL" clId="{B86E7AED-0168-40E1-865D-4581ADA20487}" dt="2023-12-10T14:45:18.017" v="105" actId="1076"/>
          <ac:picMkLst>
            <pc:docMk/>
            <pc:sldMk cId="0" sldId="256"/>
            <ac:picMk id="2058" creationId="{BCB1C4EE-2567-247D-1131-9D118AD7D311}"/>
          </ac:picMkLst>
        </pc:picChg>
      </pc:sldChg>
      <pc:sldChg chg="addSp delSp modSp mod">
        <pc:chgData name="NITHYA SNSACD" userId="d0c6437a-5294-4367-ad60-95333b984709" providerId="ADAL" clId="{B86E7AED-0168-40E1-865D-4581ADA20487}" dt="2023-12-10T14:45:50.488" v="112" actId="14100"/>
        <pc:sldMkLst>
          <pc:docMk/>
          <pc:sldMk cId="0" sldId="257"/>
        </pc:sldMkLst>
        <pc:spChg chg="del">
          <ac:chgData name="NITHYA SNSACD" userId="d0c6437a-5294-4367-ad60-95333b984709" providerId="ADAL" clId="{B86E7AED-0168-40E1-865D-4581ADA20487}" dt="2023-12-10T14:15:33.523" v="7" actId="478"/>
          <ac:spMkLst>
            <pc:docMk/>
            <pc:sldMk cId="0" sldId="257"/>
            <ac:spMk id="8" creationId="{08A4A159-44B2-4B3A-AC9F-70A8C1CB6BB7}"/>
          </ac:spMkLst>
        </pc:spChg>
        <pc:picChg chg="add mod">
          <ac:chgData name="NITHYA SNSACD" userId="d0c6437a-5294-4367-ad60-95333b984709" providerId="ADAL" clId="{B86E7AED-0168-40E1-865D-4581ADA20487}" dt="2023-12-10T14:45:50.488" v="112" actId="14100"/>
          <ac:picMkLst>
            <pc:docMk/>
            <pc:sldMk cId="0" sldId="257"/>
            <ac:picMk id="3" creationId="{121DB8A9-9BDA-7324-1100-12463040A90A}"/>
          </ac:picMkLst>
        </pc:picChg>
      </pc:sldChg>
      <pc:sldChg chg="addSp delSp modSp mod">
        <pc:chgData name="NITHYA SNSACD" userId="d0c6437a-5294-4367-ad60-95333b984709" providerId="ADAL" clId="{B86E7AED-0168-40E1-865D-4581ADA20487}" dt="2023-12-10T14:45:41.534" v="110" actId="14100"/>
        <pc:sldMkLst>
          <pc:docMk/>
          <pc:sldMk cId="0" sldId="258"/>
        </pc:sldMkLst>
        <pc:spChg chg="del">
          <ac:chgData name="NITHYA SNSACD" userId="d0c6437a-5294-4367-ad60-95333b984709" providerId="ADAL" clId="{B86E7AED-0168-40E1-865D-4581ADA20487}" dt="2023-12-10T14:15:28" v="6" actId="478"/>
          <ac:spMkLst>
            <pc:docMk/>
            <pc:sldMk cId="0" sldId="258"/>
            <ac:spMk id="11" creationId="{3FD01A19-272B-4E3A-A7BA-CC600C6190EE}"/>
          </ac:spMkLst>
        </pc:spChg>
        <pc:picChg chg="add mod">
          <ac:chgData name="NITHYA SNSACD" userId="d0c6437a-5294-4367-ad60-95333b984709" providerId="ADAL" clId="{B86E7AED-0168-40E1-865D-4581ADA20487}" dt="2023-12-10T14:45:41.534" v="110" actId="14100"/>
          <ac:picMkLst>
            <pc:docMk/>
            <pc:sldMk cId="0" sldId="258"/>
            <ac:picMk id="3" creationId="{F003E84F-DDC0-B51A-01FE-D63F4EBCAECE}"/>
          </ac:picMkLst>
        </pc:picChg>
      </pc:sldChg>
      <pc:sldChg chg="addSp modSp mod">
        <pc:chgData name="NITHYA SNSACD" userId="d0c6437a-5294-4367-ad60-95333b984709" providerId="ADAL" clId="{B86E7AED-0168-40E1-865D-4581ADA20487}" dt="2023-12-10T14:46:25.396" v="118" actId="14100"/>
        <pc:sldMkLst>
          <pc:docMk/>
          <pc:sldMk cId="0" sldId="259"/>
        </pc:sldMkLst>
        <pc:picChg chg="add mod">
          <ac:chgData name="NITHYA SNSACD" userId="d0c6437a-5294-4367-ad60-95333b984709" providerId="ADAL" clId="{B86E7AED-0168-40E1-865D-4581ADA20487}" dt="2023-12-10T14:46:25.396" v="118" actId="14100"/>
          <ac:picMkLst>
            <pc:docMk/>
            <pc:sldMk cId="0" sldId="259"/>
            <ac:picMk id="3" creationId="{685C7B2D-4A44-31C8-1089-2616CBF65BC2}"/>
          </ac:picMkLst>
        </pc:picChg>
      </pc:sldChg>
      <pc:sldChg chg="addSp modSp mod">
        <pc:chgData name="NITHYA SNSACD" userId="d0c6437a-5294-4367-ad60-95333b984709" providerId="ADAL" clId="{B86E7AED-0168-40E1-865D-4581ADA20487}" dt="2023-12-10T14:46:34.602" v="120" actId="14100"/>
        <pc:sldMkLst>
          <pc:docMk/>
          <pc:sldMk cId="0" sldId="261"/>
        </pc:sldMkLst>
        <pc:picChg chg="add mod">
          <ac:chgData name="NITHYA SNSACD" userId="d0c6437a-5294-4367-ad60-95333b984709" providerId="ADAL" clId="{B86E7AED-0168-40E1-865D-4581ADA20487}" dt="2023-12-10T14:46:34.602" v="120" actId="14100"/>
          <ac:picMkLst>
            <pc:docMk/>
            <pc:sldMk cId="0" sldId="261"/>
            <ac:picMk id="3" creationId="{4C1AA5E9-C422-B042-C280-A1EE4D39788D}"/>
          </ac:picMkLst>
        </pc:picChg>
      </pc:sldChg>
      <pc:sldChg chg="addSp modSp mod">
        <pc:chgData name="NITHYA SNSACD" userId="d0c6437a-5294-4367-ad60-95333b984709" providerId="ADAL" clId="{B86E7AED-0168-40E1-865D-4581ADA20487}" dt="2023-12-10T14:46:42.828" v="122" actId="14100"/>
        <pc:sldMkLst>
          <pc:docMk/>
          <pc:sldMk cId="0" sldId="262"/>
        </pc:sldMkLst>
        <pc:picChg chg="add mod">
          <ac:chgData name="NITHYA SNSACD" userId="d0c6437a-5294-4367-ad60-95333b984709" providerId="ADAL" clId="{B86E7AED-0168-40E1-865D-4581ADA20487}" dt="2023-12-10T14:46:42.828" v="122" actId="14100"/>
          <ac:picMkLst>
            <pc:docMk/>
            <pc:sldMk cId="0" sldId="262"/>
            <ac:picMk id="3" creationId="{D2C373C7-0A68-7CAA-6F7A-53EB6033294E}"/>
          </ac:picMkLst>
        </pc:picChg>
      </pc:sldChg>
      <pc:sldChg chg="addSp modSp mod">
        <pc:chgData name="NITHYA SNSACD" userId="d0c6437a-5294-4367-ad60-95333b984709" providerId="ADAL" clId="{B86E7AED-0168-40E1-865D-4581ADA20487}" dt="2023-12-10T14:47:14.214" v="130" actId="14100"/>
        <pc:sldMkLst>
          <pc:docMk/>
          <pc:sldMk cId="0" sldId="263"/>
        </pc:sldMkLst>
        <pc:picChg chg="add mod">
          <ac:chgData name="NITHYA SNSACD" userId="d0c6437a-5294-4367-ad60-95333b984709" providerId="ADAL" clId="{B86E7AED-0168-40E1-865D-4581ADA20487}" dt="2023-12-10T14:47:05.760" v="128" actId="14100"/>
          <ac:picMkLst>
            <pc:docMk/>
            <pc:sldMk cId="0" sldId="263"/>
            <ac:picMk id="3" creationId="{A7F6F1B0-2FB4-6C54-6E6B-CB962C61D0B0}"/>
          </ac:picMkLst>
        </pc:picChg>
        <pc:picChg chg="add mod">
          <ac:chgData name="NITHYA SNSACD" userId="d0c6437a-5294-4367-ad60-95333b984709" providerId="ADAL" clId="{B86E7AED-0168-40E1-865D-4581ADA20487}" dt="2023-12-10T14:47:14.214" v="130" actId="14100"/>
          <ac:picMkLst>
            <pc:docMk/>
            <pc:sldMk cId="0" sldId="263"/>
            <ac:picMk id="5" creationId="{DA1A26F2-4FAC-56E7-46A1-FE679E6EA4AA}"/>
          </ac:picMkLst>
        </pc:picChg>
      </pc:sldChg>
      <pc:sldChg chg="addSp modSp mod">
        <pc:chgData name="NITHYA SNSACD" userId="d0c6437a-5294-4367-ad60-95333b984709" providerId="ADAL" clId="{B86E7AED-0168-40E1-865D-4581ADA20487}" dt="2023-12-10T14:46:11.296" v="116" actId="14100"/>
        <pc:sldMkLst>
          <pc:docMk/>
          <pc:sldMk cId="0" sldId="264"/>
        </pc:sldMkLst>
        <pc:picChg chg="add mod">
          <ac:chgData name="NITHYA SNSACD" userId="d0c6437a-5294-4367-ad60-95333b984709" providerId="ADAL" clId="{B86E7AED-0168-40E1-865D-4581ADA20487}" dt="2023-12-10T14:46:11.296" v="116" actId="14100"/>
          <ac:picMkLst>
            <pc:docMk/>
            <pc:sldMk cId="0" sldId="264"/>
            <ac:picMk id="3" creationId="{B9A9069E-4BBD-5AF9-5DA7-19C16C5A399A}"/>
          </ac:picMkLst>
        </pc:picChg>
      </pc:sldChg>
      <pc:sldChg chg="addSp modSp mod">
        <pc:chgData name="NITHYA SNSACD" userId="d0c6437a-5294-4367-ad60-95333b984709" providerId="ADAL" clId="{B86E7AED-0168-40E1-865D-4581ADA20487}" dt="2023-12-10T14:48:10.960" v="143" actId="14100"/>
        <pc:sldMkLst>
          <pc:docMk/>
          <pc:sldMk cId="0" sldId="265"/>
        </pc:sldMkLst>
        <pc:picChg chg="add mod">
          <ac:chgData name="NITHYA SNSACD" userId="d0c6437a-5294-4367-ad60-95333b984709" providerId="ADAL" clId="{B86E7AED-0168-40E1-865D-4581ADA20487}" dt="2023-12-10T14:48:02.949" v="140" actId="14100"/>
          <ac:picMkLst>
            <pc:docMk/>
            <pc:sldMk cId="0" sldId="265"/>
            <ac:picMk id="3" creationId="{0F98DE88-BA3C-274D-17A6-129F577CBA7E}"/>
          </ac:picMkLst>
        </pc:picChg>
        <pc:picChg chg="add mod">
          <ac:chgData name="NITHYA SNSACD" userId="d0c6437a-5294-4367-ad60-95333b984709" providerId="ADAL" clId="{B86E7AED-0168-40E1-865D-4581ADA20487}" dt="2023-12-10T14:48:10.960" v="143" actId="14100"/>
          <ac:picMkLst>
            <pc:docMk/>
            <pc:sldMk cId="0" sldId="265"/>
            <ac:picMk id="5" creationId="{76385F58-E0DB-38DB-8031-D610300FD66B}"/>
          </ac:picMkLst>
        </pc:picChg>
      </pc:sldChg>
      <pc:sldChg chg="addSp delSp modSp mod">
        <pc:chgData name="NITHYA SNSACD" userId="d0c6437a-5294-4367-ad60-95333b984709" providerId="ADAL" clId="{B86E7AED-0168-40E1-865D-4581ADA20487}" dt="2023-12-10T14:45:32.488" v="108" actId="14100"/>
        <pc:sldMkLst>
          <pc:docMk/>
          <pc:sldMk cId="0" sldId="266"/>
        </pc:sldMkLst>
        <pc:spChg chg="del">
          <ac:chgData name="NITHYA SNSACD" userId="d0c6437a-5294-4367-ad60-95333b984709" providerId="ADAL" clId="{B86E7AED-0168-40E1-865D-4581ADA20487}" dt="2023-12-10T14:15:24.529" v="3" actId="478"/>
          <ac:spMkLst>
            <pc:docMk/>
            <pc:sldMk cId="0" sldId="266"/>
            <ac:spMk id="7" creationId="{D5D1D1D4-7E65-4FA2-BD27-76B2231CBE4B}"/>
          </ac:spMkLst>
        </pc:spChg>
        <pc:spChg chg="del mod">
          <ac:chgData name="NITHYA SNSACD" userId="d0c6437a-5294-4367-ad60-95333b984709" providerId="ADAL" clId="{B86E7AED-0168-40E1-865D-4581ADA20487}" dt="2023-12-10T14:15:24.530" v="5"/>
          <ac:spMkLst>
            <pc:docMk/>
            <pc:sldMk cId="0" sldId="266"/>
            <ac:spMk id="8" creationId="{0089A537-1DDD-4234-A76F-1269AD84B02E}"/>
          </ac:spMkLst>
        </pc:spChg>
        <pc:picChg chg="add mod">
          <ac:chgData name="NITHYA SNSACD" userId="d0c6437a-5294-4367-ad60-95333b984709" providerId="ADAL" clId="{B86E7AED-0168-40E1-865D-4581ADA20487}" dt="2023-12-10T14:45:32.488" v="108" actId="14100"/>
          <ac:picMkLst>
            <pc:docMk/>
            <pc:sldMk cId="0" sldId="266"/>
            <ac:picMk id="4" creationId="{5862805F-0437-E011-2D6A-E322A6D27887}"/>
          </ac:picMkLst>
        </pc:picChg>
      </pc:sldChg>
      <pc:sldChg chg="addSp delSp modSp mod">
        <pc:chgData name="NITHYA SNSACD" userId="d0c6437a-5294-4367-ad60-95333b984709" providerId="ADAL" clId="{B86E7AED-0168-40E1-865D-4581ADA20487}" dt="2023-12-10T14:45:59.037" v="114" actId="14100"/>
        <pc:sldMkLst>
          <pc:docMk/>
          <pc:sldMk cId="0" sldId="269"/>
        </pc:sldMkLst>
        <pc:spChg chg="del">
          <ac:chgData name="NITHYA SNSACD" userId="d0c6437a-5294-4367-ad60-95333b984709" providerId="ADAL" clId="{B86E7AED-0168-40E1-865D-4581ADA20487}" dt="2023-12-10T14:15:38.817" v="8" actId="478"/>
          <ac:spMkLst>
            <pc:docMk/>
            <pc:sldMk cId="0" sldId="269"/>
            <ac:spMk id="8" creationId="{3DBD848D-F182-489C-BFB4-D2D854D4ED32}"/>
          </ac:spMkLst>
        </pc:spChg>
        <pc:picChg chg="add mod">
          <ac:chgData name="NITHYA SNSACD" userId="d0c6437a-5294-4367-ad60-95333b984709" providerId="ADAL" clId="{B86E7AED-0168-40E1-865D-4581ADA20487}" dt="2023-12-10T14:45:59.037" v="114" actId="14100"/>
          <ac:picMkLst>
            <pc:docMk/>
            <pc:sldMk cId="0" sldId="269"/>
            <ac:picMk id="4" creationId="{4E304353-D2DE-C05A-E06D-C890283C82BD}"/>
          </ac:picMkLst>
        </pc:picChg>
      </pc:sldChg>
      <pc:sldChg chg="addSp modSp mod">
        <pc:chgData name="NITHYA SNSACD" userId="d0c6437a-5294-4367-ad60-95333b984709" providerId="ADAL" clId="{B86E7AED-0168-40E1-865D-4581ADA20487}" dt="2023-12-10T14:49:00.368" v="159" actId="14100"/>
        <pc:sldMkLst>
          <pc:docMk/>
          <pc:sldMk cId="3239761911" sldId="270"/>
        </pc:sldMkLst>
        <pc:picChg chg="add mod">
          <ac:chgData name="NITHYA SNSACD" userId="d0c6437a-5294-4367-ad60-95333b984709" providerId="ADAL" clId="{B86E7AED-0168-40E1-865D-4581ADA20487}" dt="2023-12-10T14:48:57.031" v="158" actId="14100"/>
          <ac:picMkLst>
            <pc:docMk/>
            <pc:sldMk cId="3239761911" sldId="270"/>
            <ac:picMk id="3" creationId="{D1C375A3-185A-66AB-9933-56A20722F1EE}"/>
          </ac:picMkLst>
        </pc:picChg>
        <pc:picChg chg="add mod">
          <ac:chgData name="NITHYA SNSACD" userId="d0c6437a-5294-4367-ad60-95333b984709" providerId="ADAL" clId="{B86E7AED-0168-40E1-865D-4581ADA20487}" dt="2023-12-10T14:49:00.368" v="159" actId="14100"/>
          <ac:picMkLst>
            <pc:docMk/>
            <pc:sldMk cId="3239761911" sldId="270"/>
            <ac:picMk id="6" creationId="{D20BB8F3-64E8-7A50-5B89-8A66253D718D}"/>
          </ac:picMkLst>
        </pc:picChg>
      </pc:sldChg>
      <pc:sldChg chg="addSp modSp add mod">
        <pc:chgData name="NITHYA SNSACD" userId="d0c6437a-5294-4367-ad60-95333b984709" providerId="ADAL" clId="{B86E7AED-0168-40E1-865D-4581ADA20487}" dt="2023-12-10T14:48:36.423" v="151" actId="1076"/>
        <pc:sldMkLst>
          <pc:docMk/>
          <pc:sldMk cId="4063334177" sldId="271"/>
        </pc:sldMkLst>
        <pc:picChg chg="add mod">
          <ac:chgData name="NITHYA SNSACD" userId="d0c6437a-5294-4367-ad60-95333b984709" providerId="ADAL" clId="{B86E7AED-0168-40E1-865D-4581ADA20487}" dt="2023-12-10T14:48:26.787" v="147" actId="14100"/>
          <ac:picMkLst>
            <pc:docMk/>
            <pc:sldMk cId="4063334177" sldId="271"/>
            <ac:picMk id="3" creationId="{EDF97B98-EA7B-EE44-1A59-406887C733A7}"/>
          </ac:picMkLst>
        </pc:picChg>
        <pc:picChg chg="add mod">
          <ac:chgData name="NITHYA SNSACD" userId="d0c6437a-5294-4367-ad60-95333b984709" providerId="ADAL" clId="{B86E7AED-0168-40E1-865D-4581ADA20487}" dt="2023-12-10T14:48:36.423" v="151" actId="1076"/>
          <ac:picMkLst>
            <pc:docMk/>
            <pc:sldMk cId="4063334177" sldId="271"/>
            <ac:picMk id="5" creationId="{1C78DB09-554F-3C69-4B6C-DC18E9BB8F4D}"/>
          </ac:picMkLst>
        </pc:picChg>
      </pc:sldChg>
      <pc:sldChg chg="addSp modSp add mod ord">
        <pc:chgData name="NITHYA SNSACD" userId="d0c6437a-5294-4367-ad60-95333b984709" providerId="ADAL" clId="{B86E7AED-0168-40E1-865D-4581ADA20487}" dt="2023-12-10T14:47:40.541" v="136" actId="1076"/>
        <pc:sldMkLst>
          <pc:docMk/>
          <pc:sldMk cId="1513011761" sldId="272"/>
        </pc:sldMkLst>
        <pc:picChg chg="add mod">
          <ac:chgData name="NITHYA SNSACD" userId="d0c6437a-5294-4367-ad60-95333b984709" providerId="ADAL" clId="{B86E7AED-0168-40E1-865D-4581ADA20487}" dt="2023-12-10T14:47:40.541" v="136" actId="1076"/>
          <ac:picMkLst>
            <pc:docMk/>
            <pc:sldMk cId="1513011761" sldId="272"/>
            <ac:picMk id="3" creationId="{671FFC92-F7B9-E492-7EA7-B4AADB953D8B}"/>
          </ac:picMkLst>
        </pc:picChg>
        <pc:picChg chg="add mod">
          <ac:chgData name="NITHYA SNSACD" userId="d0c6437a-5294-4367-ad60-95333b984709" providerId="ADAL" clId="{B86E7AED-0168-40E1-865D-4581ADA20487}" dt="2023-12-10T14:47:34.615" v="135" actId="14100"/>
          <ac:picMkLst>
            <pc:docMk/>
            <pc:sldMk cId="1513011761" sldId="272"/>
            <ac:picMk id="5" creationId="{7C7631E7-01BC-CD8D-06F0-F1B4D530A461}"/>
          </ac:picMkLst>
        </pc:picChg>
      </pc:sldChg>
      <pc:sldChg chg="addSp modSp new mod">
        <pc:chgData name="NITHYA SNSACD" userId="d0c6437a-5294-4367-ad60-95333b984709" providerId="ADAL" clId="{B86E7AED-0168-40E1-865D-4581ADA20487}" dt="2023-12-10T14:49:14.152" v="163" actId="14100"/>
        <pc:sldMkLst>
          <pc:docMk/>
          <pc:sldMk cId="1663311452" sldId="273"/>
        </pc:sldMkLst>
        <pc:picChg chg="add mod">
          <ac:chgData name="NITHYA SNSACD" userId="d0c6437a-5294-4367-ad60-95333b984709" providerId="ADAL" clId="{B86E7AED-0168-40E1-865D-4581ADA20487}" dt="2023-12-10T14:49:14.152" v="163" actId="14100"/>
          <ac:picMkLst>
            <pc:docMk/>
            <pc:sldMk cId="1663311452" sldId="273"/>
            <ac:picMk id="4" creationId="{39E1BEB7-2A13-77C1-5360-84BE1CB6F2D5}"/>
          </ac:picMkLst>
        </pc:picChg>
      </pc:sldChg>
      <pc:sldChg chg="addSp delSp modSp new mod">
        <pc:chgData name="NITHYA SNSACD" userId="d0c6437a-5294-4367-ad60-95333b984709" providerId="ADAL" clId="{B86E7AED-0168-40E1-865D-4581ADA20487}" dt="2023-12-10T14:49:52.265" v="176" actId="1076"/>
        <pc:sldMkLst>
          <pc:docMk/>
          <pc:sldMk cId="3742255660" sldId="274"/>
        </pc:sldMkLst>
        <pc:spChg chg="del">
          <ac:chgData name="NITHYA SNSACD" userId="d0c6437a-5294-4367-ad60-95333b984709" providerId="ADAL" clId="{B86E7AED-0168-40E1-865D-4581ADA20487}" dt="2023-12-10T14:37:25.815" v="51" actId="478"/>
          <ac:spMkLst>
            <pc:docMk/>
            <pc:sldMk cId="3742255660" sldId="274"/>
            <ac:spMk id="2" creationId="{CDAAD750-9CED-473E-81E9-4B51FB2100D1}"/>
          </ac:spMkLst>
        </pc:spChg>
        <pc:spChg chg="del">
          <ac:chgData name="NITHYA SNSACD" userId="d0c6437a-5294-4367-ad60-95333b984709" providerId="ADAL" clId="{B86E7AED-0168-40E1-865D-4581ADA20487}" dt="2023-12-10T14:37:28.680" v="52" actId="478"/>
          <ac:spMkLst>
            <pc:docMk/>
            <pc:sldMk cId="3742255660" sldId="274"/>
            <ac:spMk id="3" creationId="{63589655-A131-8423-8000-957F29B90178}"/>
          </ac:spMkLst>
        </pc:spChg>
        <pc:picChg chg="add mod">
          <ac:chgData name="NITHYA SNSACD" userId="d0c6437a-5294-4367-ad60-95333b984709" providerId="ADAL" clId="{B86E7AED-0168-40E1-865D-4581ADA20487}" dt="2023-12-10T14:49:43.767" v="172" actId="14100"/>
          <ac:picMkLst>
            <pc:docMk/>
            <pc:sldMk cId="3742255660" sldId="274"/>
            <ac:picMk id="6" creationId="{0FBFA71F-25B3-9A00-1142-F9DBFBE326F4}"/>
          </ac:picMkLst>
        </pc:picChg>
        <pc:picChg chg="add mod">
          <ac:chgData name="NITHYA SNSACD" userId="d0c6437a-5294-4367-ad60-95333b984709" providerId="ADAL" clId="{B86E7AED-0168-40E1-865D-4581ADA20487}" dt="2023-12-10T14:49:52.265" v="176" actId="1076"/>
          <ac:picMkLst>
            <pc:docMk/>
            <pc:sldMk cId="3742255660" sldId="274"/>
            <ac:picMk id="8" creationId="{BA585975-E4EE-624B-B7E3-6F082B2CBC9E}"/>
          </ac:picMkLst>
        </pc:picChg>
      </pc:sldChg>
      <pc:sldChg chg="addSp delSp modSp new mod">
        <pc:chgData name="NITHYA SNSACD" userId="d0c6437a-5294-4367-ad60-95333b984709" providerId="ADAL" clId="{B86E7AED-0168-40E1-865D-4581ADA20487}" dt="2023-12-10T14:50:16.028" v="184" actId="1076"/>
        <pc:sldMkLst>
          <pc:docMk/>
          <pc:sldMk cId="1705992628" sldId="275"/>
        </pc:sldMkLst>
        <pc:spChg chg="del">
          <ac:chgData name="NITHYA SNSACD" userId="d0c6437a-5294-4367-ad60-95333b984709" providerId="ADAL" clId="{B86E7AED-0168-40E1-865D-4581ADA20487}" dt="2023-12-10T14:38:08.092" v="57" actId="478"/>
          <ac:spMkLst>
            <pc:docMk/>
            <pc:sldMk cId="1705992628" sldId="275"/>
            <ac:spMk id="2" creationId="{A4426097-9462-9655-2701-8CB1478A0033}"/>
          </ac:spMkLst>
        </pc:spChg>
        <pc:spChg chg="del">
          <ac:chgData name="NITHYA SNSACD" userId="d0c6437a-5294-4367-ad60-95333b984709" providerId="ADAL" clId="{B86E7AED-0168-40E1-865D-4581ADA20487}" dt="2023-12-10T14:38:09.843" v="58" actId="478"/>
          <ac:spMkLst>
            <pc:docMk/>
            <pc:sldMk cId="1705992628" sldId="275"/>
            <ac:spMk id="3" creationId="{2AA11E60-183C-9818-5229-79F328D8AF11}"/>
          </ac:spMkLst>
        </pc:spChg>
        <pc:picChg chg="add mod">
          <ac:chgData name="NITHYA SNSACD" userId="d0c6437a-5294-4367-ad60-95333b984709" providerId="ADAL" clId="{B86E7AED-0168-40E1-865D-4581ADA20487}" dt="2023-12-10T14:50:04.022" v="179" actId="1076"/>
          <ac:picMkLst>
            <pc:docMk/>
            <pc:sldMk cId="1705992628" sldId="275"/>
            <ac:picMk id="6" creationId="{8E940714-6843-01CC-9907-9994CB832413}"/>
          </ac:picMkLst>
        </pc:picChg>
        <pc:picChg chg="add mod">
          <ac:chgData name="NITHYA SNSACD" userId="d0c6437a-5294-4367-ad60-95333b984709" providerId="ADAL" clId="{B86E7AED-0168-40E1-865D-4581ADA20487}" dt="2023-12-10T14:50:16.028" v="184" actId="1076"/>
          <ac:picMkLst>
            <pc:docMk/>
            <pc:sldMk cId="1705992628" sldId="275"/>
            <ac:picMk id="8" creationId="{ECA99720-1EC8-038B-DBEC-3222F1F6CF57}"/>
          </ac:picMkLst>
        </pc:picChg>
      </pc:sldChg>
      <pc:sldChg chg="addSp modSp add mod">
        <pc:chgData name="NITHYA SNSACD" userId="d0c6437a-5294-4367-ad60-95333b984709" providerId="ADAL" clId="{B86E7AED-0168-40E1-865D-4581ADA20487}" dt="2023-12-10T14:49:30.712" v="168" actId="14100"/>
        <pc:sldMkLst>
          <pc:docMk/>
          <pc:sldMk cId="1708446191" sldId="276"/>
        </pc:sldMkLst>
        <pc:picChg chg="add mod">
          <ac:chgData name="NITHYA SNSACD" userId="d0c6437a-5294-4367-ad60-95333b984709" providerId="ADAL" clId="{B86E7AED-0168-40E1-865D-4581ADA20487}" dt="2023-12-10T14:49:23.713" v="166" actId="14100"/>
          <ac:picMkLst>
            <pc:docMk/>
            <pc:sldMk cId="1708446191" sldId="276"/>
            <ac:picMk id="4" creationId="{50CA093B-F629-703A-F007-FA28F25BF95E}"/>
          </ac:picMkLst>
        </pc:picChg>
        <pc:picChg chg="add mod">
          <ac:chgData name="NITHYA SNSACD" userId="d0c6437a-5294-4367-ad60-95333b984709" providerId="ADAL" clId="{B86E7AED-0168-40E1-865D-4581ADA20487}" dt="2023-12-10T14:49:30.712" v="168" actId="14100"/>
          <ac:picMkLst>
            <pc:docMk/>
            <pc:sldMk cId="1708446191" sldId="276"/>
            <ac:picMk id="6" creationId="{EFEA0CE4-5D42-5A83-B842-806958B1D428}"/>
          </ac:picMkLst>
        </pc:picChg>
      </pc:sldChg>
      <pc:sldChg chg="addSp modSp new mod">
        <pc:chgData name="NITHYA SNSACD" userId="d0c6437a-5294-4367-ad60-95333b984709" providerId="ADAL" clId="{B86E7AED-0168-40E1-865D-4581ADA20487}" dt="2023-12-10T14:50:45.310" v="186" actId="14100"/>
        <pc:sldMkLst>
          <pc:docMk/>
          <pc:sldMk cId="1022324205" sldId="277"/>
        </pc:sldMkLst>
        <pc:picChg chg="add mod">
          <ac:chgData name="NITHYA SNSACD" userId="d0c6437a-5294-4367-ad60-95333b984709" providerId="ADAL" clId="{B86E7AED-0168-40E1-865D-4581ADA20487}" dt="2023-12-10T14:50:45.310" v="186" actId="14100"/>
          <ac:picMkLst>
            <pc:docMk/>
            <pc:sldMk cId="1022324205" sldId="277"/>
            <ac:picMk id="4" creationId="{FD452B6E-C573-128E-3C61-9F481859F0CA}"/>
          </ac:picMkLst>
        </pc:picChg>
      </pc:sldChg>
      <pc:sldChg chg="addSp delSp modSp new mod">
        <pc:chgData name="NITHYA SNSACD" userId="d0c6437a-5294-4367-ad60-95333b984709" providerId="ADAL" clId="{B86E7AED-0168-40E1-865D-4581ADA20487}" dt="2023-12-10T14:50:56.439" v="190" actId="1076"/>
        <pc:sldMkLst>
          <pc:docMk/>
          <pc:sldMk cId="4030272801" sldId="278"/>
        </pc:sldMkLst>
        <pc:spChg chg="del">
          <ac:chgData name="NITHYA SNSACD" userId="d0c6437a-5294-4367-ad60-95333b984709" providerId="ADAL" clId="{B86E7AED-0168-40E1-865D-4581ADA20487}" dt="2023-12-10T14:39:13.439" v="68" actId="478"/>
          <ac:spMkLst>
            <pc:docMk/>
            <pc:sldMk cId="4030272801" sldId="278"/>
            <ac:spMk id="2" creationId="{3FCB3A2B-5DCF-2C2A-97D6-AEDCCA9DD82E}"/>
          </ac:spMkLst>
        </pc:spChg>
        <pc:spChg chg="del">
          <ac:chgData name="NITHYA SNSACD" userId="d0c6437a-5294-4367-ad60-95333b984709" providerId="ADAL" clId="{B86E7AED-0168-40E1-865D-4581ADA20487}" dt="2023-12-10T14:39:15.207" v="69" actId="478"/>
          <ac:spMkLst>
            <pc:docMk/>
            <pc:sldMk cId="4030272801" sldId="278"/>
            <ac:spMk id="3" creationId="{45DC9FAF-2D8A-E79C-C7F8-7C7BCFF62FF7}"/>
          </ac:spMkLst>
        </pc:spChg>
        <pc:picChg chg="add del mod">
          <ac:chgData name="NITHYA SNSACD" userId="d0c6437a-5294-4367-ad60-95333b984709" providerId="ADAL" clId="{B86E7AED-0168-40E1-865D-4581ADA20487}" dt="2023-12-10T14:40:04.416" v="74" actId="478"/>
          <ac:picMkLst>
            <pc:docMk/>
            <pc:sldMk cId="4030272801" sldId="278"/>
            <ac:picMk id="1026" creationId="{30313EE5-41CF-7CB5-FA2D-82231613EE36}"/>
          </ac:picMkLst>
        </pc:picChg>
        <pc:picChg chg="add mod">
          <ac:chgData name="NITHYA SNSACD" userId="d0c6437a-5294-4367-ad60-95333b984709" providerId="ADAL" clId="{B86E7AED-0168-40E1-865D-4581ADA20487}" dt="2023-12-10T14:50:56.439" v="190" actId="1076"/>
          <ac:picMkLst>
            <pc:docMk/>
            <pc:sldMk cId="4030272801" sldId="278"/>
            <ac:picMk id="1028" creationId="{4D052D11-A902-3A9D-1159-CCD7DB8D6432}"/>
          </ac:picMkLst>
        </pc:picChg>
      </pc:sldChg>
      <pc:sldChg chg="new">
        <pc:chgData name="NITHYA SNSACD" userId="d0c6437a-5294-4367-ad60-95333b984709" providerId="ADAL" clId="{B86E7AED-0168-40E1-865D-4581ADA20487}" dt="2023-12-10T14:39:08.103" v="67" actId="680"/>
        <pc:sldMkLst>
          <pc:docMk/>
          <pc:sldMk cId="308004838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261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56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1469781" y="2011363"/>
            <a:ext cx="1184413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888888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9B6CC-39F8-4201-AA3F-884A5F2B2038}"/>
              </a:ext>
            </a:extLst>
          </p:cNvPr>
          <p:cNvSpPr txBox="1"/>
          <p:nvPr/>
        </p:nvSpPr>
        <p:spPr>
          <a:xfrm>
            <a:off x="3254765" y="9738360"/>
            <a:ext cx="91973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</a:p>
        </p:txBody>
      </p:sp>
      <p:pic>
        <p:nvPicPr>
          <p:cNvPr id="2058" name="Picture 10" descr="Active vs. Passive">
            <a:extLst>
              <a:ext uri="{FF2B5EF4-FFF2-40B4-BE49-F238E27FC236}">
                <a16:creationId xmlns:a16="http://schemas.microsoft.com/office/drawing/2014/main" id="{BCB1C4EE-2567-247D-1131-9D118AD7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08" y="2239398"/>
            <a:ext cx="12060041" cy="63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 flipV="1">
            <a:off x="381000" y="10293865"/>
            <a:ext cx="2133600" cy="70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Nithya/ English/ 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 flipV="1">
            <a:off x="15697200" y="10551179"/>
            <a:ext cx="2133600" cy="10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6F1B0-2FB4-6C54-6E6B-CB962C61D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262" y="449774"/>
            <a:ext cx="8149280" cy="8351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1A26F2-4FAC-56E7-46A1-FE679E6EA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513" y="1700213"/>
            <a:ext cx="8347994" cy="75190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Nithya/English/ 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Google Shape;247;p9">
            <a:extLst>
              <a:ext uri="{FF2B5EF4-FFF2-40B4-BE49-F238E27FC236}">
                <a16:creationId xmlns:a16="http://schemas.microsoft.com/office/drawing/2014/main" id="{7FA9D160-FFCA-46D7-82EA-BCA29E95E947}"/>
              </a:ext>
            </a:extLst>
          </p:cNvPr>
          <p:cNvSpPr/>
          <p:nvPr/>
        </p:nvSpPr>
        <p:spPr>
          <a:xfrm>
            <a:off x="0" y="9258300"/>
            <a:ext cx="4947285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47;p9">
            <a:extLst>
              <a:ext uri="{FF2B5EF4-FFF2-40B4-BE49-F238E27FC236}">
                <a16:creationId xmlns:a16="http://schemas.microsoft.com/office/drawing/2014/main" id="{0AA10A8E-0783-4CB0-A74F-3C904D5C1896}"/>
              </a:ext>
            </a:extLst>
          </p:cNvPr>
          <p:cNvSpPr/>
          <p:nvPr/>
        </p:nvSpPr>
        <p:spPr>
          <a:xfrm>
            <a:off x="12490133" y="9258300"/>
            <a:ext cx="5880735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FFC92-F7B9-E492-7EA7-B4AADB953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358" y="590368"/>
            <a:ext cx="6994488" cy="7353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631E7-01BC-CD8D-06F0-F1B4D530A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647" y="1685925"/>
            <a:ext cx="7383328" cy="75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1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Nithya/English/ 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Google Shape;247;p9">
            <a:extLst>
              <a:ext uri="{FF2B5EF4-FFF2-40B4-BE49-F238E27FC236}">
                <a16:creationId xmlns:a16="http://schemas.microsoft.com/office/drawing/2014/main" id="{7FA9D160-FFCA-46D7-82EA-BCA29E95E947}"/>
              </a:ext>
            </a:extLst>
          </p:cNvPr>
          <p:cNvSpPr/>
          <p:nvPr/>
        </p:nvSpPr>
        <p:spPr>
          <a:xfrm>
            <a:off x="0" y="9258300"/>
            <a:ext cx="4947285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47;p9">
            <a:extLst>
              <a:ext uri="{FF2B5EF4-FFF2-40B4-BE49-F238E27FC236}">
                <a16:creationId xmlns:a16="http://schemas.microsoft.com/office/drawing/2014/main" id="{0AA10A8E-0783-4CB0-A74F-3C904D5C1896}"/>
              </a:ext>
            </a:extLst>
          </p:cNvPr>
          <p:cNvSpPr/>
          <p:nvPr/>
        </p:nvSpPr>
        <p:spPr>
          <a:xfrm>
            <a:off x="12490133" y="9258300"/>
            <a:ext cx="5880735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8DE88-BA3C-274D-17A6-129F577CB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49" y="326647"/>
            <a:ext cx="7359795" cy="7760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85F58-E0DB-38DB-8031-D610300FD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044" y="2119071"/>
            <a:ext cx="7909737" cy="71392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Nithya/English/ 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Google Shape;247;p9">
            <a:extLst>
              <a:ext uri="{FF2B5EF4-FFF2-40B4-BE49-F238E27FC236}">
                <a16:creationId xmlns:a16="http://schemas.microsoft.com/office/drawing/2014/main" id="{7FA9D160-FFCA-46D7-82EA-BCA29E95E947}"/>
              </a:ext>
            </a:extLst>
          </p:cNvPr>
          <p:cNvSpPr/>
          <p:nvPr/>
        </p:nvSpPr>
        <p:spPr>
          <a:xfrm>
            <a:off x="0" y="9258300"/>
            <a:ext cx="4947285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47;p9">
            <a:extLst>
              <a:ext uri="{FF2B5EF4-FFF2-40B4-BE49-F238E27FC236}">
                <a16:creationId xmlns:a16="http://schemas.microsoft.com/office/drawing/2014/main" id="{0AA10A8E-0783-4CB0-A74F-3C904D5C1896}"/>
              </a:ext>
            </a:extLst>
          </p:cNvPr>
          <p:cNvSpPr/>
          <p:nvPr/>
        </p:nvSpPr>
        <p:spPr>
          <a:xfrm>
            <a:off x="12490133" y="9258300"/>
            <a:ext cx="5880735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97B98-EA7B-EE44-1A59-406887C73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469" y="553631"/>
            <a:ext cx="7408862" cy="7361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8DB09-554F-3C69-4B6C-DC18E9BB8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331" y="1937607"/>
            <a:ext cx="8370078" cy="68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E1F32-190A-430E-BF01-40CC90894C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375A3-185A-66AB-9933-56A20722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32" y="387303"/>
            <a:ext cx="8273824" cy="7813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0BB8F3-64E8-7A50-5B89-8A66253D7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201" y="2190704"/>
            <a:ext cx="8415516" cy="78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61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95878-D084-D640-6707-A302830FCD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1BEB7-2A13-77C1-5360-84BE1CB6F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416" y="364440"/>
            <a:ext cx="11216887" cy="92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1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95878-D084-D640-6707-A302830FCD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A093B-F629-703A-F007-FA28F25BF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10" y="0"/>
            <a:ext cx="7159990" cy="9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A0CE4-5D42-5A83-B842-806958B1D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388" y="1814513"/>
            <a:ext cx="7828396" cy="818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4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CF6DF-3D31-4D97-6FD1-D67A7A3D97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FA71F-25B3-9A00-1142-F9DBFBE32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45" y="536165"/>
            <a:ext cx="6951782" cy="9214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585975-E4EE-624B-B7E3-6F082B2CB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475" y="1774825"/>
            <a:ext cx="7694514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55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17522-B795-2A92-5E7D-07CD923EE0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40714-6843-01CC-9907-9994CB832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31" y="378637"/>
            <a:ext cx="7035382" cy="8145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A99720-1EC8-038B-DBEC-3222F1F6C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589" y="1857375"/>
            <a:ext cx="8155524" cy="842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92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A5C47D-2564-39B4-FB88-89E9A26F7A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52B6E-C573-128E-3C61-9F481859F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597" y="761620"/>
            <a:ext cx="11508327" cy="93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2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B800C-F9A3-4CB7-B119-06643A25C091}"/>
              </a:ext>
            </a:extLst>
          </p:cNvPr>
          <p:cNvSpPr txBox="1"/>
          <p:nvPr/>
        </p:nvSpPr>
        <p:spPr>
          <a:xfrm>
            <a:off x="4164330" y="9821862"/>
            <a:ext cx="91973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2805F-0437-E011-2D6A-E322A6D2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248" y="914508"/>
            <a:ext cx="12362752" cy="81456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DE4-7CAE-1A89-13B3-A691170B19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  <p:pic>
        <p:nvPicPr>
          <p:cNvPr id="1028" name="Picture 4" descr="Thank You Kids Vector Art, Icons, and Graphics for Free Download">
            <a:extLst>
              <a:ext uri="{FF2B5EF4-FFF2-40B4-BE49-F238E27FC236}">
                <a16:creationId xmlns:a16="http://schemas.microsoft.com/office/drawing/2014/main" id="{4D052D11-A902-3A9D-1159-CCD7DB8D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29" y="2323066"/>
            <a:ext cx="11077942" cy="56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7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D674-4517-AF04-0013-BB8EEC34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1502B-F755-7E9A-A2E9-22E77615F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5FF1F-8AEE-253C-192B-13016DAAA1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4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 flipV="1">
            <a:off x="381000" y="10948491"/>
            <a:ext cx="21336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 flipH="1">
            <a:off x="15346680" y="10820399"/>
            <a:ext cx="256032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0;p2">
            <a:extLst>
              <a:ext uri="{FF2B5EF4-FFF2-40B4-BE49-F238E27FC236}">
                <a16:creationId xmlns:a16="http://schemas.microsoft.com/office/drawing/2014/main" id="{3593FF0E-7D25-492E-B375-752AC495E8C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3E84F-DDC0-B51A-01FE-D63F4EBCA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857" y="931027"/>
            <a:ext cx="11217143" cy="82877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304714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702466" y="960101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324935" y="3135551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DB8A9-9BDA-7324-1100-12463040A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816" y="575103"/>
            <a:ext cx="11804584" cy="87992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C4FE6B-92BF-40C5-A7FC-24634A1E9FCB}"/>
              </a:ext>
            </a:extLst>
          </p:cNvPr>
          <p:cNvSpPr txBox="1"/>
          <p:nvPr/>
        </p:nvSpPr>
        <p:spPr>
          <a:xfrm>
            <a:off x="3651005" y="9850536"/>
            <a:ext cx="91973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04353-D2DE-C05A-E06D-C890283C8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129" y="397005"/>
            <a:ext cx="13480033" cy="100172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10850879"/>
            <a:ext cx="2133600" cy="6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7;p9">
            <a:extLst>
              <a:ext uri="{FF2B5EF4-FFF2-40B4-BE49-F238E27FC236}">
                <a16:creationId xmlns:a16="http://schemas.microsoft.com/office/drawing/2014/main" id="{34F2DD6B-6916-427F-8825-38C1B748AE42}"/>
              </a:ext>
            </a:extLst>
          </p:cNvPr>
          <p:cNvSpPr/>
          <p:nvPr/>
        </p:nvSpPr>
        <p:spPr>
          <a:xfrm>
            <a:off x="7304532" y="9251434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9069E-4BBD-5AF9-5DA7-19C16C5A3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230" y="372440"/>
            <a:ext cx="11844130" cy="87860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10728958"/>
            <a:ext cx="2133600" cy="10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US"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0;p2">
            <a:extLst>
              <a:ext uri="{FF2B5EF4-FFF2-40B4-BE49-F238E27FC236}">
                <a16:creationId xmlns:a16="http://schemas.microsoft.com/office/drawing/2014/main" id="{72DAB2D0-B6CD-44A7-9379-FC511AE3C3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C7B2D-4A44-31C8-1089-2616CBF65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48" y="607507"/>
            <a:ext cx="12116051" cy="90551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10355896"/>
            <a:ext cx="2133600" cy="15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11109959"/>
            <a:ext cx="2133600" cy="9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1254642"/>
            <a:ext cx="1184413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47;p9">
            <a:extLst>
              <a:ext uri="{FF2B5EF4-FFF2-40B4-BE49-F238E27FC236}">
                <a16:creationId xmlns:a16="http://schemas.microsoft.com/office/drawing/2014/main" id="{FA45343B-0946-4677-835E-E6365DB6E92F}"/>
              </a:ext>
            </a:extLst>
          </p:cNvPr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AA5E9-C422-B042-C280-A1EE4D397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534" y="964695"/>
            <a:ext cx="10983468" cy="82630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10866119"/>
            <a:ext cx="21336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Nithya/ English/ 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 flipV="1">
            <a:off x="15697200" y="10866118"/>
            <a:ext cx="2133600" cy="32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1169582"/>
            <a:ext cx="11844130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373C7-0A68-7CAA-6F7A-53EB6033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591" y="439872"/>
            <a:ext cx="11565434" cy="85686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98</Words>
  <Application>Microsoft Office PowerPoint</Application>
  <PresentationFormat>Custom</PresentationFormat>
  <Paragraphs>61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NITHYA SNSACD</cp:lastModifiedBy>
  <cp:revision>77</cp:revision>
  <dcterms:created xsi:type="dcterms:W3CDTF">2006-08-16T00:00:00Z</dcterms:created>
  <dcterms:modified xsi:type="dcterms:W3CDTF">2023-12-10T14:51:11Z</dcterms:modified>
</cp:coreProperties>
</file>